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roxima Nova"/>
      <p:regular r:id="rId17"/>
      <p:bold r:id="rId18"/>
      <p:italic r:id="rId19"/>
      <p:boldItalic r:id="rId20"/>
    </p:embeddedFont>
    <p:embeddedFont>
      <p:font typeface="Fugaz One"/>
      <p:regular r:id="rId21"/>
    </p:embeddedFont>
    <p:embeddedFont>
      <p:font typeface="Ultra"/>
      <p:regular r:id="rId22"/>
    </p:embeddedFont>
    <p:embeddedFont>
      <p:font typeface="Alfa Slab On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A003D0-FC20-4693-B16A-0A840046CC62}">
  <a:tblStyle styleId="{E3A003D0-FC20-4693-B16A-0A840046CC6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roximaNova-boldItalic.fntdata"/><Relationship Id="rId11" Type="http://schemas.openxmlformats.org/officeDocument/2006/relationships/slide" Target="slides/slide6.xml"/><Relationship Id="rId22" Type="http://schemas.openxmlformats.org/officeDocument/2006/relationships/font" Target="fonts/Ultra-regular.fntdata"/><Relationship Id="rId10" Type="http://schemas.openxmlformats.org/officeDocument/2006/relationships/slide" Target="slides/slide5.xml"/><Relationship Id="rId21" Type="http://schemas.openxmlformats.org/officeDocument/2006/relationships/font" Target="fonts/FugazOne-regular.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lfaSlabOn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italic.fntdata"/><Relationship Id="rId6" Type="http://schemas.openxmlformats.org/officeDocument/2006/relationships/slide" Target="slides/slide1.xml"/><Relationship Id="rId18" Type="http://schemas.openxmlformats.org/officeDocument/2006/relationships/font" Target="fonts/ProximaNov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science/2019/may/11/neuroscientist-dr-hannah-critchlow-science-of-fate-interview"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oryofknowledge.net/members/6bq-framework/bq1-foundation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notr.com/video/11817/Are_horoscopes_accurate" TargetMode="External"/><Relationship Id="rId3" Type="http://schemas.openxmlformats.org/officeDocument/2006/relationships/hyperlink" Target="https://www.youtube.com/watch?v=4_8lT1dJV1k"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OBcFlNh40gHa85li_piE5wduQ4KS_E9hizAFLvxYHw4/edit?usp=sharing" TargetMode="External"/><Relationship Id="rId3" Type="http://schemas.openxmlformats.org/officeDocument/2006/relationships/hyperlink" Target="https://en.wikipedia.org/wiki/Barnum_effect"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conversation.com/getting-a-scientific-message-across-means-taking-human-nature-into-account-70634"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jLGXoGsYhfA5fl4HDejXRpbE1iFd0kxaf_P5jYEJhDw/edit?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721ec3cc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21ec3cc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Key TOK terms appear in a</a:t>
            </a:r>
            <a:r>
              <a:rPr b="1" lang="en">
                <a:solidFill>
                  <a:srgbClr val="CC4125"/>
                </a:solidFill>
                <a:latin typeface="Proxima Nova"/>
                <a:ea typeface="Proxima Nova"/>
                <a:cs typeface="Proxima Nova"/>
                <a:sym typeface="Proxima Nova"/>
              </a:rPr>
              <a:t> red font</a:t>
            </a:r>
            <a:endParaRPr b="1">
              <a:solidFill>
                <a:srgbClr val="CC4125"/>
              </a:solidFill>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Note that we develop the ideas in this lesson even further in </a:t>
            </a:r>
            <a:r>
              <a:rPr b="1" lang="en">
                <a:latin typeface="Proxima Nova"/>
                <a:ea typeface="Proxima Nova"/>
                <a:cs typeface="Proxima Nova"/>
                <a:sym typeface="Proxima Nova"/>
              </a:rPr>
              <a:t>6.9 - The necessity of humility</a:t>
            </a:r>
            <a:endParaRPr b="1">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eabf85b3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deabf85b3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0d32a99a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0d32a99a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Use this slide to access the ‘Exploration Points’ notes for BQ3,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e6c768e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e6c768e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Definitely worth discussing at length.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It’s much easier to confirm, rather than challenge our own beliefs and ideas.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This means that it’s quite rare to find knowers who are receptive to anything that clashes with their own worldview and outlook.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This makes it harder to reach consensus on things, and harder to develop our understanding of the world.</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Read an interview with Hannah Critchlow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800d2b98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800d2b98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Push the students here - really try to get them to be honest about this question.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The teacher could model their own level of openness to other viewpoints and outlooks, with examples of how they have changed their mind over time.</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800d2b98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800d2b98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See </a:t>
            </a:r>
            <a:r>
              <a:rPr lang="en" u="sng">
                <a:solidFill>
                  <a:schemeClr val="hlink"/>
                </a:solidFill>
                <a:latin typeface="Proxima Nova"/>
                <a:ea typeface="Proxima Nova"/>
                <a:cs typeface="Proxima Nova"/>
                <a:sym typeface="Proxima Nova"/>
                <a:hlinkClick r:id="rId2"/>
              </a:rPr>
              <a:t>lesson 1.1</a:t>
            </a:r>
            <a:r>
              <a:rPr lang="en">
                <a:latin typeface="Proxima Nova"/>
                <a:ea typeface="Proxima Nova"/>
                <a:cs typeface="Proxima Nova"/>
                <a:sym typeface="Proxima Nova"/>
              </a:rPr>
              <a:t>.</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They are, obviously, blinkered - which is what can happen if we refuse to challenge our own beliefs and opinions, and be dogmatic about how we view the world.</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61ec3980ee_0_7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61ec3980ee_0_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Alternative video link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 if this one is not available in your region</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More from Derren Brown </a:t>
            </a:r>
            <a:r>
              <a:rPr lang="en" u="sng">
                <a:solidFill>
                  <a:schemeClr val="hlink"/>
                </a:solidFill>
                <a:latin typeface="Proxima Nova"/>
                <a:ea typeface="Proxima Nova"/>
                <a:cs typeface="Proxima Nova"/>
                <a:sym typeface="Proxima Nova"/>
                <a:hlinkClick r:id="rId3"/>
              </a:rPr>
              <a:t>here</a:t>
            </a:r>
            <a:r>
              <a:rPr lang="en">
                <a:latin typeface="Proxima Nova"/>
                <a:ea typeface="Proxima Nova"/>
                <a:cs typeface="Proxima Nova"/>
                <a:sym typeface="Proxima Nova"/>
              </a:rPr>
              <a:t> on faith healing tricks that only really effective if you believe in faith healing</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61ec3980ee_0_1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1ec3980ee_0_1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Personal reading is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This is taken from Forer’s personality test, which can be explored, starting </a:t>
            </a:r>
            <a:r>
              <a:rPr lang="en" u="sng">
                <a:solidFill>
                  <a:schemeClr val="hlink"/>
                </a:solidFill>
                <a:latin typeface="Proxima Nova"/>
                <a:ea typeface="Proxima Nova"/>
                <a:cs typeface="Proxima Nova"/>
                <a:sym typeface="Proxima Nova"/>
                <a:hlinkClick r:id="rId3"/>
              </a:rPr>
              <a:t>here</a:t>
            </a:r>
            <a:r>
              <a:rPr lang="en">
                <a:latin typeface="Proxima Nova"/>
                <a:ea typeface="Proxima Nova"/>
                <a:cs typeface="Proxima Nova"/>
                <a:sym typeface="Proxima Nova"/>
              </a:rPr>
              <a:t> (and used to give students an explanation of the term ‘Barnum Effect’)</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61ec3980ee_0_7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1ec3980ee_0_7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Article is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Responses could be presented on large paper, within a presentation, or discussed orally.</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Note the term ‘framing’ for the answer to the last question.</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dbe949b436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dbe949b436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800d2b98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800d2b98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In other words, which beliefs and opinions and affiliations do students seek only to confirm, rather than challenge?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Or, how open minded are they?</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Encourage students to offer opinions on the related exhibition prompt, and think of an object from this lesson to link to it.</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In terms of the implications - the greatest threat facing the planet right now (climate change) may defeat us because of many people’s inability to get beyond their confirmation bias, and view the data (and listen to the experts) objectively.</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solidFill>
                  <a:schemeClr val="dk1"/>
                </a:solidFill>
                <a:latin typeface="Proxima Nova"/>
                <a:ea typeface="Proxima Nova"/>
                <a:cs typeface="Proxima Nova"/>
                <a:sym typeface="Proxima Nova"/>
              </a:rPr>
              <a:t>See the </a:t>
            </a:r>
            <a:r>
              <a:rPr lang="en" u="sng">
                <a:solidFill>
                  <a:srgbClr val="1C3AA9"/>
                </a:solidFill>
                <a:latin typeface="Proxima Nova"/>
                <a:ea typeface="Proxima Nova"/>
                <a:cs typeface="Proxima Nova"/>
                <a:sym typeface="Proxima Nova"/>
                <a:hlinkClick r:id="rId2">
                  <a:extLst>
                    <a:ext uri="{A12FA001-AC4F-418D-AE19-62706E023703}">
                      <ahyp:hlinkClr val="tx"/>
                    </a:ext>
                  </a:extLst>
                </a:hlinkClick>
              </a:rPr>
              <a:t>BQ3 assessment tracker</a:t>
            </a:r>
            <a:r>
              <a:rPr lang="en">
                <a:solidFill>
                  <a:schemeClr val="dk1"/>
                </a:solidFill>
                <a:latin typeface="Proxima Nova"/>
                <a:ea typeface="Proxima Nova"/>
                <a:cs typeface="Proxima Nova"/>
                <a:sym typeface="Proxima Nova"/>
              </a:rPr>
              <a:t> for suggestions on providing feedback, and recording students’ progress</a:t>
            </a:r>
            <a:endParaRPr>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3">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rgbClr val="000000"/>
                </a:solidFill>
              </a:defRPr>
            </a:lvl1pPr>
            <a:lvl2pPr lvl="1" algn="l">
              <a:lnSpc>
                <a:spcPct val="100000"/>
              </a:lnSpc>
              <a:spcBef>
                <a:spcPts val="0"/>
              </a:spcBef>
              <a:spcAft>
                <a:spcPts val="0"/>
              </a:spcAft>
              <a:buClr>
                <a:schemeClr val="dk1"/>
              </a:buClr>
              <a:buSzPts val="3000"/>
              <a:buNone/>
              <a:defRPr sz="3000">
                <a:solidFill>
                  <a:srgbClr val="000000"/>
                </a:solidFill>
              </a:defRPr>
            </a:lvl2pPr>
            <a:lvl3pPr lvl="2" algn="l">
              <a:lnSpc>
                <a:spcPct val="100000"/>
              </a:lnSpc>
              <a:spcBef>
                <a:spcPts val="0"/>
              </a:spcBef>
              <a:spcAft>
                <a:spcPts val="0"/>
              </a:spcAft>
              <a:buClr>
                <a:schemeClr val="dk1"/>
              </a:buClr>
              <a:buSzPts val="3000"/>
              <a:buNone/>
              <a:defRPr sz="3000">
                <a:solidFill>
                  <a:srgbClr val="000000"/>
                </a:solidFill>
              </a:defRPr>
            </a:lvl3pPr>
            <a:lvl4pPr lvl="3" algn="l">
              <a:lnSpc>
                <a:spcPct val="100000"/>
              </a:lnSpc>
              <a:spcBef>
                <a:spcPts val="0"/>
              </a:spcBef>
              <a:spcAft>
                <a:spcPts val="0"/>
              </a:spcAft>
              <a:buClr>
                <a:schemeClr val="dk1"/>
              </a:buClr>
              <a:buSzPts val="3000"/>
              <a:buNone/>
              <a:defRPr sz="3000">
                <a:solidFill>
                  <a:srgbClr val="000000"/>
                </a:solidFill>
              </a:defRPr>
            </a:lvl4pPr>
            <a:lvl5pPr lvl="4" algn="l">
              <a:lnSpc>
                <a:spcPct val="100000"/>
              </a:lnSpc>
              <a:spcBef>
                <a:spcPts val="0"/>
              </a:spcBef>
              <a:spcAft>
                <a:spcPts val="0"/>
              </a:spcAft>
              <a:buClr>
                <a:schemeClr val="dk1"/>
              </a:buClr>
              <a:buSzPts val="3000"/>
              <a:buNone/>
              <a:defRPr sz="3000">
                <a:solidFill>
                  <a:srgbClr val="000000"/>
                </a:solidFill>
              </a:defRPr>
            </a:lvl5pPr>
            <a:lvl6pPr lvl="5" algn="l">
              <a:lnSpc>
                <a:spcPct val="100000"/>
              </a:lnSpc>
              <a:spcBef>
                <a:spcPts val="0"/>
              </a:spcBef>
              <a:spcAft>
                <a:spcPts val="0"/>
              </a:spcAft>
              <a:buClr>
                <a:schemeClr val="dk1"/>
              </a:buClr>
              <a:buSzPts val="3000"/>
              <a:buNone/>
              <a:defRPr sz="3000">
                <a:solidFill>
                  <a:srgbClr val="000000"/>
                </a:solidFill>
              </a:defRPr>
            </a:lvl6pPr>
            <a:lvl7pPr lvl="6" algn="l">
              <a:lnSpc>
                <a:spcPct val="100000"/>
              </a:lnSpc>
              <a:spcBef>
                <a:spcPts val="0"/>
              </a:spcBef>
              <a:spcAft>
                <a:spcPts val="0"/>
              </a:spcAft>
              <a:buClr>
                <a:schemeClr val="dk1"/>
              </a:buClr>
              <a:buSzPts val="3000"/>
              <a:buNone/>
              <a:defRPr sz="3000">
                <a:solidFill>
                  <a:srgbClr val="000000"/>
                </a:solidFill>
              </a:defRPr>
            </a:lvl7pPr>
            <a:lvl8pPr lvl="7" algn="l">
              <a:lnSpc>
                <a:spcPct val="100000"/>
              </a:lnSpc>
              <a:spcBef>
                <a:spcPts val="0"/>
              </a:spcBef>
              <a:spcAft>
                <a:spcPts val="0"/>
              </a:spcAft>
              <a:buClr>
                <a:schemeClr val="dk1"/>
              </a:buClr>
              <a:buSzPts val="3000"/>
              <a:buNone/>
              <a:defRPr sz="3000">
                <a:solidFill>
                  <a:srgbClr val="000000"/>
                </a:solidFill>
              </a:defRPr>
            </a:lvl8pPr>
            <a:lvl9pPr lvl="8" algn="l">
              <a:lnSpc>
                <a:spcPct val="100000"/>
              </a:lnSpc>
              <a:spcBef>
                <a:spcPts val="0"/>
              </a:spcBef>
              <a:spcAft>
                <a:spcPts val="0"/>
              </a:spcAft>
              <a:buClr>
                <a:schemeClr val="dk1"/>
              </a:buClr>
              <a:buSzPts val="3000"/>
              <a:buNone/>
              <a:defRPr sz="3000">
                <a:solidFill>
                  <a:srgbClr val="000000"/>
                </a:solidFill>
              </a:defRPr>
            </a:lvl9pPr>
          </a:lstStyle>
          <a:p/>
        </p:txBody>
      </p:sp>
      <p:sp>
        <p:nvSpPr>
          <p:cNvPr id="55" name="Google Shape;55;p13"/>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10">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4"/>
          <p:cNvSpPr txBox="1"/>
          <p:nvPr>
            <p:ph type="title"/>
          </p:nvPr>
        </p:nvSpPr>
        <p:spPr>
          <a:xfrm>
            <a:off x="329350" y="1108375"/>
            <a:ext cx="3997500" cy="1024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61" name="Google Shape;61;p14"/>
          <p:cNvSpPr txBox="1"/>
          <p:nvPr>
            <p:ph idx="1" type="body"/>
          </p:nvPr>
        </p:nvSpPr>
        <p:spPr>
          <a:xfrm>
            <a:off x="329350" y="2195100"/>
            <a:ext cx="3997500" cy="18351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616161"/>
              </a:buClr>
              <a:buSzPts val="1600"/>
              <a:buChar char="●"/>
              <a:defRPr sz="1600">
                <a:solidFill>
                  <a:srgbClr val="616161"/>
                </a:solidFill>
              </a:defRPr>
            </a:lvl1pPr>
            <a:lvl2pPr indent="-317500" lvl="1" marL="914400" algn="l">
              <a:lnSpc>
                <a:spcPct val="115000"/>
              </a:lnSpc>
              <a:spcBef>
                <a:spcPts val="1600"/>
              </a:spcBef>
              <a:spcAft>
                <a:spcPts val="0"/>
              </a:spcAft>
              <a:buClr>
                <a:srgbClr val="616161"/>
              </a:buClr>
              <a:buSzPts val="1400"/>
              <a:buChar char="○"/>
              <a:defRPr sz="1400">
                <a:solidFill>
                  <a:srgbClr val="616161"/>
                </a:solidFill>
              </a:defRPr>
            </a:lvl2pPr>
            <a:lvl3pPr indent="-317500" lvl="2" marL="1371600" algn="l">
              <a:lnSpc>
                <a:spcPct val="115000"/>
              </a:lnSpc>
              <a:spcBef>
                <a:spcPts val="1600"/>
              </a:spcBef>
              <a:spcAft>
                <a:spcPts val="0"/>
              </a:spcAft>
              <a:buClr>
                <a:srgbClr val="616161"/>
              </a:buClr>
              <a:buSzPts val="1400"/>
              <a:buChar char="■"/>
              <a:defRPr sz="1400">
                <a:solidFill>
                  <a:srgbClr val="616161"/>
                </a:solidFill>
              </a:defRPr>
            </a:lvl3pPr>
            <a:lvl4pPr indent="-317500" lvl="3" marL="1828800" algn="l">
              <a:lnSpc>
                <a:spcPct val="115000"/>
              </a:lnSpc>
              <a:spcBef>
                <a:spcPts val="1600"/>
              </a:spcBef>
              <a:spcAft>
                <a:spcPts val="0"/>
              </a:spcAft>
              <a:buClr>
                <a:srgbClr val="616161"/>
              </a:buClr>
              <a:buSzPts val="1400"/>
              <a:buChar char="●"/>
              <a:defRPr sz="1400">
                <a:solidFill>
                  <a:srgbClr val="616161"/>
                </a:solidFill>
              </a:defRPr>
            </a:lvl4pPr>
            <a:lvl5pPr indent="-317500" lvl="4" marL="2286000" algn="l">
              <a:lnSpc>
                <a:spcPct val="115000"/>
              </a:lnSpc>
              <a:spcBef>
                <a:spcPts val="1600"/>
              </a:spcBef>
              <a:spcAft>
                <a:spcPts val="0"/>
              </a:spcAft>
              <a:buClr>
                <a:srgbClr val="616161"/>
              </a:buClr>
              <a:buSzPts val="1400"/>
              <a:buChar char="○"/>
              <a:defRPr sz="1400">
                <a:solidFill>
                  <a:srgbClr val="616161"/>
                </a:solidFill>
              </a:defRPr>
            </a:lvl5pPr>
            <a:lvl6pPr indent="-317500" lvl="5" marL="2743200" algn="l">
              <a:lnSpc>
                <a:spcPct val="115000"/>
              </a:lnSpc>
              <a:spcBef>
                <a:spcPts val="1600"/>
              </a:spcBef>
              <a:spcAft>
                <a:spcPts val="0"/>
              </a:spcAft>
              <a:buClr>
                <a:srgbClr val="616161"/>
              </a:buClr>
              <a:buSzPts val="1400"/>
              <a:buChar char="■"/>
              <a:defRPr sz="1400">
                <a:solidFill>
                  <a:srgbClr val="616161"/>
                </a:solidFill>
              </a:defRPr>
            </a:lvl6pPr>
            <a:lvl7pPr indent="-317500" lvl="6" marL="3200400" algn="l">
              <a:lnSpc>
                <a:spcPct val="115000"/>
              </a:lnSpc>
              <a:spcBef>
                <a:spcPts val="1600"/>
              </a:spcBef>
              <a:spcAft>
                <a:spcPts val="0"/>
              </a:spcAft>
              <a:buClr>
                <a:srgbClr val="616161"/>
              </a:buClr>
              <a:buSzPts val="1400"/>
              <a:buChar char="●"/>
              <a:defRPr sz="1400">
                <a:solidFill>
                  <a:srgbClr val="616161"/>
                </a:solidFill>
              </a:defRPr>
            </a:lvl7pPr>
            <a:lvl8pPr indent="-317500" lvl="7" marL="3657600" algn="l">
              <a:lnSpc>
                <a:spcPct val="115000"/>
              </a:lnSpc>
              <a:spcBef>
                <a:spcPts val="1600"/>
              </a:spcBef>
              <a:spcAft>
                <a:spcPts val="0"/>
              </a:spcAft>
              <a:buClr>
                <a:srgbClr val="616161"/>
              </a:buClr>
              <a:buSzPts val="1400"/>
              <a:buChar char="○"/>
              <a:defRPr sz="1400">
                <a:solidFill>
                  <a:srgbClr val="616161"/>
                </a:solidFill>
              </a:defRPr>
            </a:lvl8pPr>
            <a:lvl9pPr indent="-317500" lvl="8" marL="4114800" algn="l">
              <a:lnSpc>
                <a:spcPct val="115000"/>
              </a:lnSpc>
              <a:spcBef>
                <a:spcPts val="1600"/>
              </a:spcBef>
              <a:spcAft>
                <a:spcPts val="1600"/>
              </a:spcAft>
              <a:buClr>
                <a:srgbClr val="616161"/>
              </a:buClr>
              <a:buSzPts val="1400"/>
              <a:buChar char="■"/>
              <a:defRPr sz="1400">
                <a:solidFill>
                  <a:srgbClr val="61616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11">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65" name="Google Shape;65;p15"/>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12">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rgbClr val="424E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txBox="1"/>
          <p:nvPr>
            <p:ph type="title"/>
          </p:nvPr>
        </p:nvSpPr>
        <p:spPr>
          <a:xfrm>
            <a:off x="311700" y="1153900"/>
            <a:ext cx="2655000" cy="8589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p:txBody>
      </p:sp>
      <p:sp>
        <p:nvSpPr>
          <p:cNvPr id="70" name="Google Shape;70;p16"/>
          <p:cNvSpPr txBox="1"/>
          <p:nvPr>
            <p:ph idx="1" type="body"/>
          </p:nvPr>
        </p:nvSpPr>
        <p:spPr>
          <a:xfrm>
            <a:off x="311700" y="2022050"/>
            <a:ext cx="2655000" cy="2928300"/>
          </a:xfrm>
          <a:prstGeom prst="rect">
            <a:avLst/>
          </a:prstGeom>
          <a:noFill/>
        </p:spPr>
        <p:txBody>
          <a:bodyPr anchorCtr="0" anchor="t" bIns="91425" lIns="91425" spcFirstLastPara="1" rIns="91425" wrap="square" tIns="91425">
            <a:noAutofit/>
          </a:bodyPr>
          <a:lstStyle>
            <a:lvl1pPr indent="-292100" lvl="0" marL="457200" algn="l">
              <a:lnSpc>
                <a:spcPct val="115000"/>
              </a:lnSpc>
              <a:spcBef>
                <a:spcPts val="0"/>
              </a:spcBef>
              <a:spcAft>
                <a:spcPts val="0"/>
              </a:spcAft>
              <a:buClr>
                <a:srgbClr val="F6F2D2"/>
              </a:buClr>
              <a:buSzPts val="1000"/>
              <a:buChar char="●"/>
              <a:defRPr sz="1000">
                <a:solidFill>
                  <a:srgbClr val="F6F2D2"/>
                </a:solidFill>
              </a:defRPr>
            </a:lvl1pPr>
            <a:lvl2pPr indent="-292100" lvl="1" marL="914400" algn="l">
              <a:lnSpc>
                <a:spcPct val="115000"/>
              </a:lnSpc>
              <a:spcBef>
                <a:spcPts val="1600"/>
              </a:spcBef>
              <a:spcAft>
                <a:spcPts val="0"/>
              </a:spcAft>
              <a:buClr>
                <a:srgbClr val="F6F2D2"/>
              </a:buClr>
              <a:buSzPts val="1000"/>
              <a:buChar char="○"/>
              <a:defRPr sz="1000">
                <a:solidFill>
                  <a:srgbClr val="F6F2D2"/>
                </a:solidFill>
              </a:defRPr>
            </a:lvl2pPr>
            <a:lvl3pPr indent="-292100" lvl="2" marL="1371600" algn="l">
              <a:lnSpc>
                <a:spcPct val="115000"/>
              </a:lnSpc>
              <a:spcBef>
                <a:spcPts val="1600"/>
              </a:spcBef>
              <a:spcAft>
                <a:spcPts val="0"/>
              </a:spcAft>
              <a:buClr>
                <a:srgbClr val="F6F2D2"/>
              </a:buClr>
              <a:buSzPts val="1000"/>
              <a:buChar char="■"/>
              <a:defRPr sz="1000">
                <a:solidFill>
                  <a:srgbClr val="F6F2D2"/>
                </a:solidFill>
              </a:defRPr>
            </a:lvl3pPr>
            <a:lvl4pPr indent="-292100" lvl="3" marL="1828800" algn="l">
              <a:lnSpc>
                <a:spcPct val="115000"/>
              </a:lnSpc>
              <a:spcBef>
                <a:spcPts val="1600"/>
              </a:spcBef>
              <a:spcAft>
                <a:spcPts val="0"/>
              </a:spcAft>
              <a:buClr>
                <a:srgbClr val="F6F2D2"/>
              </a:buClr>
              <a:buSzPts val="1000"/>
              <a:buChar char="●"/>
              <a:defRPr sz="1000">
                <a:solidFill>
                  <a:srgbClr val="F6F2D2"/>
                </a:solidFill>
              </a:defRPr>
            </a:lvl4pPr>
            <a:lvl5pPr indent="-292100" lvl="4" marL="2286000" algn="l">
              <a:lnSpc>
                <a:spcPct val="115000"/>
              </a:lnSpc>
              <a:spcBef>
                <a:spcPts val="1600"/>
              </a:spcBef>
              <a:spcAft>
                <a:spcPts val="0"/>
              </a:spcAft>
              <a:buClr>
                <a:srgbClr val="F6F2D2"/>
              </a:buClr>
              <a:buSzPts val="1000"/>
              <a:buChar char="○"/>
              <a:defRPr sz="1000">
                <a:solidFill>
                  <a:srgbClr val="F6F2D2"/>
                </a:solidFill>
              </a:defRPr>
            </a:lvl5pPr>
            <a:lvl6pPr indent="-292100" lvl="5" marL="2743200" algn="l">
              <a:lnSpc>
                <a:spcPct val="115000"/>
              </a:lnSpc>
              <a:spcBef>
                <a:spcPts val="1600"/>
              </a:spcBef>
              <a:spcAft>
                <a:spcPts val="0"/>
              </a:spcAft>
              <a:buClr>
                <a:srgbClr val="F6F2D2"/>
              </a:buClr>
              <a:buSzPts val="1000"/>
              <a:buChar char="■"/>
              <a:defRPr sz="1000">
                <a:solidFill>
                  <a:srgbClr val="F6F2D2"/>
                </a:solidFill>
              </a:defRPr>
            </a:lvl6pPr>
            <a:lvl7pPr indent="-292100" lvl="6" marL="3200400" algn="l">
              <a:lnSpc>
                <a:spcPct val="115000"/>
              </a:lnSpc>
              <a:spcBef>
                <a:spcPts val="1600"/>
              </a:spcBef>
              <a:spcAft>
                <a:spcPts val="0"/>
              </a:spcAft>
              <a:buClr>
                <a:srgbClr val="F6F2D2"/>
              </a:buClr>
              <a:buSzPts val="1000"/>
              <a:buChar char="●"/>
              <a:defRPr sz="1000">
                <a:solidFill>
                  <a:srgbClr val="F6F2D2"/>
                </a:solidFill>
              </a:defRPr>
            </a:lvl7pPr>
            <a:lvl8pPr indent="-292100" lvl="7" marL="3657600" algn="l">
              <a:lnSpc>
                <a:spcPct val="115000"/>
              </a:lnSpc>
              <a:spcBef>
                <a:spcPts val="1600"/>
              </a:spcBef>
              <a:spcAft>
                <a:spcPts val="0"/>
              </a:spcAft>
              <a:buClr>
                <a:srgbClr val="F6F2D2"/>
              </a:buClr>
              <a:buSzPts val="1000"/>
              <a:buChar char="○"/>
              <a:defRPr sz="1000">
                <a:solidFill>
                  <a:srgbClr val="F6F2D2"/>
                </a:solidFill>
              </a:defRPr>
            </a:lvl8pPr>
            <a:lvl9pPr indent="-292100" lvl="8" marL="4114800" algn="l">
              <a:lnSpc>
                <a:spcPct val="115000"/>
              </a:lnSpc>
              <a:spcBef>
                <a:spcPts val="1600"/>
              </a:spcBef>
              <a:spcAft>
                <a:spcPts val="1600"/>
              </a:spcAft>
              <a:buClr>
                <a:srgbClr val="F6F2D2"/>
              </a:buClr>
              <a:buSzPts val="1000"/>
              <a:buChar char="■"/>
              <a:defRPr sz="1000">
                <a:solidFill>
                  <a:srgbClr val="F6F2D2"/>
                </a:solidFill>
              </a:defRPr>
            </a:lvl9pPr>
          </a:lstStyle>
          <a:p/>
        </p:txBody>
      </p:sp>
      <p:sp>
        <p:nvSpPr>
          <p:cNvPr id="71" name="Google Shape;71;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4">
    <p:bg>
      <p:bgPr>
        <a:solidFill>
          <a:srgbClr val="FFFFFF"/>
        </a:solidFill>
      </p:bgPr>
    </p:bg>
    <p:spTree>
      <p:nvGrpSpPr>
        <p:cNvPr id="72" name="Shape 72"/>
        <p:cNvGrpSpPr/>
        <p:nvPr/>
      </p:nvGrpSpPr>
      <p:grpSpPr>
        <a:xfrm>
          <a:off x="0" y="0"/>
          <a:ext cx="0" cy="0"/>
          <a:chOff x="0" y="0"/>
          <a:chExt cx="0" cy="0"/>
        </a:xfrm>
      </p:grpSpPr>
      <p:sp>
        <p:nvSpPr>
          <p:cNvPr id="73" name="Google Shape;73;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75" name="Google Shape;75;p17"/>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6" name="Google Shape;76;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1">
  <p:cSld name="AUTOLAYOUT_31">
    <p:bg>
      <p:bgPr>
        <a:solidFill>
          <a:srgbClr val="FFFFFF"/>
        </a:solidFill>
      </p:bgPr>
    </p:bg>
    <p:spTree>
      <p:nvGrpSpPr>
        <p:cNvPr id="77" name="Shape 77"/>
        <p:cNvGrpSpPr/>
        <p:nvPr/>
      </p:nvGrpSpPr>
      <p:grpSpPr>
        <a:xfrm>
          <a:off x="0" y="0"/>
          <a:ext cx="0" cy="0"/>
          <a:chOff x="0" y="0"/>
          <a:chExt cx="0" cy="0"/>
        </a:xfrm>
      </p:grpSpPr>
      <p:sp>
        <p:nvSpPr>
          <p:cNvPr id="78" name="Google Shape;78;p18"/>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8"/>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000"/>
              <a:buNone/>
              <a:defRPr b="1" sz="4000">
                <a:solidFill>
                  <a:srgbClr val="FFFFFF"/>
                </a:solidFill>
              </a:defRPr>
            </a:lvl1pPr>
            <a:lvl2pPr lvl="1" rtl="0" algn="ctr">
              <a:lnSpc>
                <a:spcPct val="100000"/>
              </a:lnSpc>
              <a:spcBef>
                <a:spcPts val="0"/>
              </a:spcBef>
              <a:spcAft>
                <a:spcPts val="0"/>
              </a:spcAft>
              <a:buClr>
                <a:srgbClr val="FFFFFF"/>
              </a:buClr>
              <a:buSzPts val="4000"/>
              <a:buNone/>
              <a:defRPr b="1" sz="4000">
                <a:solidFill>
                  <a:srgbClr val="FFFFFF"/>
                </a:solidFill>
              </a:defRPr>
            </a:lvl2pPr>
            <a:lvl3pPr lvl="2" rtl="0" algn="ctr">
              <a:lnSpc>
                <a:spcPct val="100000"/>
              </a:lnSpc>
              <a:spcBef>
                <a:spcPts val="0"/>
              </a:spcBef>
              <a:spcAft>
                <a:spcPts val="0"/>
              </a:spcAft>
              <a:buClr>
                <a:srgbClr val="FFFFFF"/>
              </a:buClr>
              <a:buSzPts val="4000"/>
              <a:buNone/>
              <a:defRPr b="1" sz="4000">
                <a:solidFill>
                  <a:srgbClr val="FFFFFF"/>
                </a:solidFill>
              </a:defRPr>
            </a:lvl3pPr>
            <a:lvl4pPr lvl="3" rtl="0" algn="ctr">
              <a:lnSpc>
                <a:spcPct val="100000"/>
              </a:lnSpc>
              <a:spcBef>
                <a:spcPts val="0"/>
              </a:spcBef>
              <a:spcAft>
                <a:spcPts val="0"/>
              </a:spcAft>
              <a:buClr>
                <a:srgbClr val="FFFFFF"/>
              </a:buClr>
              <a:buSzPts val="4000"/>
              <a:buNone/>
              <a:defRPr b="1" sz="4000">
                <a:solidFill>
                  <a:srgbClr val="FFFFFF"/>
                </a:solidFill>
              </a:defRPr>
            </a:lvl4pPr>
            <a:lvl5pPr lvl="4" rtl="0" algn="ctr">
              <a:lnSpc>
                <a:spcPct val="100000"/>
              </a:lnSpc>
              <a:spcBef>
                <a:spcPts val="0"/>
              </a:spcBef>
              <a:spcAft>
                <a:spcPts val="0"/>
              </a:spcAft>
              <a:buClr>
                <a:srgbClr val="FFFFFF"/>
              </a:buClr>
              <a:buSzPts val="4000"/>
              <a:buNone/>
              <a:defRPr b="1" sz="4000">
                <a:solidFill>
                  <a:srgbClr val="FFFFFF"/>
                </a:solidFill>
              </a:defRPr>
            </a:lvl5pPr>
            <a:lvl6pPr lvl="5" rtl="0" algn="ctr">
              <a:lnSpc>
                <a:spcPct val="100000"/>
              </a:lnSpc>
              <a:spcBef>
                <a:spcPts val="0"/>
              </a:spcBef>
              <a:spcAft>
                <a:spcPts val="0"/>
              </a:spcAft>
              <a:buClr>
                <a:srgbClr val="FFFFFF"/>
              </a:buClr>
              <a:buSzPts val="4000"/>
              <a:buNone/>
              <a:defRPr b="1" sz="4000">
                <a:solidFill>
                  <a:srgbClr val="FFFFFF"/>
                </a:solidFill>
              </a:defRPr>
            </a:lvl6pPr>
            <a:lvl7pPr lvl="6" rtl="0" algn="ctr">
              <a:lnSpc>
                <a:spcPct val="100000"/>
              </a:lnSpc>
              <a:spcBef>
                <a:spcPts val="0"/>
              </a:spcBef>
              <a:spcAft>
                <a:spcPts val="0"/>
              </a:spcAft>
              <a:buClr>
                <a:srgbClr val="FFFFFF"/>
              </a:buClr>
              <a:buSzPts val="4000"/>
              <a:buNone/>
              <a:defRPr b="1" sz="4000">
                <a:solidFill>
                  <a:srgbClr val="FFFFFF"/>
                </a:solidFill>
              </a:defRPr>
            </a:lvl7pPr>
            <a:lvl8pPr lvl="7" rtl="0" algn="ctr">
              <a:lnSpc>
                <a:spcPct val="100000"/>
              </a:lnSpc>
              <a:spcBef>
                <a:spcPts val="0"/>
              </a:spcBef>
              <a:spcAft>
                <a:spcPts val="0"/>
              </a:spcAft>
              <a:buClr>
                <a:srgbClr val="FFFFFF"/>
              </a:buClr>
              <a:buSzPts val="4000"/>
              <a:buNone/>
              <a:defRPr b="1" sz="4000">
                <a:solidFill>
                  <a:srgbClr val="FFFFFF"/>
                </a:solidFill>
              </a:defRPr>
            </a:lvl8pPr>
            <a:lvl9pPr lvl="8" rtl="0" algn="ctr">
              <a:lnSpc>
                <a:spcPct val="100000"/>
              </a:lnSpc>
              <a:spcBef>
                <a:spcPts val="0"/>
              </a:spcBef>
              <a:spcAft>
                <a:spcPts val="0"/>
              </a:spcAft>
              <a:buClr>
                <a:srgbClr val="FFFFFF"/>
              </a:buClr>
              <a:buSzPts val="4000"/>
              <a:buNone/>
              <a:defRPr b="1" sz="4000">
                <a:solidFill>
                  <a:srgbClr val="FFFFFF"/>
                </a:solidFill>
              </a:defRPr>
            </a:lvl9pPr>
          </a:lstStyle>
          <a:p/>
        </p:txBody>
      </p:sp>
      <p:sp>
        <p:nvSpPr>
          <p:cNvPr id="80" name="Google Shape;80;p18"/>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sz="1400">
                <a:solidFill>
                  <a:srgbClr val="FFFFFF"/>
                </a:solidFill>
              </a:defRPr>
            </a:lvl2pPr>
            <a:lvl3pPr lvl="2" rtl="0" algn="ctr">
              <a:lnSpc>
                <a:spcPct val="100000"/>
              </a:lnSpc>
              <a:spcBef>
                <a:spcPts val="0"/>
              </a:spcBef>
              <a:spcAft>
                <a:spcPts val="0"/>
              </a:spcAft>
              <a:buClr>
                <a:srgbClr val="FFFFFF"/>
              </a:buClr>
              <a:buSzPts val="1400"/>
              <a:buNone/>
              <a:defRPr sz="1400">
                <a:solidFill>
                  <a:srgbClr val="FFFFFF"/>
                </a:solidFill>
              </a:defRPr>
            </a:lvl3pPr>
            <a:lvl4pPr lvl="3" rtl="0" algn="ctr">
              <a:lnSpc>
                <a:spcPct val="100000"/>
              </a:lnSpc>
              <a:spcBef>
                <a:spcPts val="0"/>
              </a:spcBef>
              <a:spcAft>
                <a:spcPts val="0"/>
              </a:spcAft>
              <a:buClr>
                <a:srgbClr val="FFFFFF"/>
              </a:buClr>
              <a:buSzPts val="1400"/>
              <a:buNone/>
              <a:defRPr sz="1400">
                <a:solidFill>
                  <a:srgbClr val="FFFFFF"/>
                </a:solidFill>
              </a:defRPr>
            </a:lvl4pPr>
            <a:lvl5pPr lvl="4" rtl="0" algn="ctr">
              <a:lnSpc>
                <a:spcPct val="100000"/>
              </a:lnSpc>
              <a:spcBef>
                <a:spcPts val="0"/>
              </a:spcBef>
              <a:spcAft>
                <a:spcPts val="0"/>
              </a:spcAft>
              <a:buClr>
                <a:srgbClr val="FFFFFF"/>
              </a:buClr>
              <a:buSzPts val="1400"/>
              <a:buNone/>
              <a:defRPr sz="1400">
                <a:solidFill>
                  <a:srgbClr val="FFFFFF"/>
                </a:solidFill>
              </a:defRPr>
            </a:lvl5pPr>
            <a:lvl6pPr lvl="5" rtl="0" algn="ctr">
              <a:lnSpc>
                <a:spcPct val="100000"/>
              </a:lnSpc>
              <a:spcBef>
                <a:spcPts val="0"/>
              </a:spcBef>
              <a:spcAft>
                <a:spcPts val="0"/>
              </a:spcAft>
              <a:buClr>
                <a:srgbClr val="FFFFFF"/>
              </a:buClr>
              <a:buSzPts val="1400"/>
              <a:buNone/>
              <a:defRPr sz="1400">
                <a:solidFill>
                  <a:srgbClr val="FFFFFF"/>
                </a:solidFill>
              </a:defRPr>
            </a:lvl6pPr>
            <a:lvl7pPr lvl="6" rtl="0" algn="ctr">
              <a:lnSpc>
                <a:spcPct val="100000"/>
              </a:lnSpc>
              <a:spcBef>
                <a:spcPts val="0"/>
              </a:spcBef>
              <a:spcAft>
                <a:spcPts val="0"/>
              </a:spcAft>
              <a:buClr>
                <a:srgbClr val="FFFFFF"/>
              </a:buClr>
              <a:buSzPts val="1400"/>
              <a:buNone/>
              <a:defRPr sz="1400">
                <a:solidFill>
                  <a:srgbClr val="FFFFFF"/>
                </a:solidFill>
              </a:defRPr>
            </a:lvl7pPr>
            <a:lvl8pPr lvl="7" rtl="0" algn="ctr">
              <a:lnSpc>
                <a:spcPct val="100000"/>
              </a:lnSpc>
              <a:spcBef>
                <a:spcPts val="0"/>
              </a:spcBef>
              <a:spcAft>
                <a:spcPts val="0"/>
              </a:spcAft>
              <a:buClr>
                <a:srgbClr val="FFFFFF"/>
              </a:buClr>
              <a:buSzPts val="1400"/>
              <a:buNone/>
              <a:defRPr sz="1400">
                <a:solidFill>
                  <a:srgbClr val="FFFFFF"/>
                </a:solidFill>
              </a:defRPr>
            </a:lvl8pPr>
            <a:lvl9pPr lvl="8" rtl="0" algn="ctr">
              <a:lnSpc>
                <a:spcPct val="100000"/>
              </a:lnSpc>
              <a:spcBef>
                <a:spcPts val="0"/>
              </a:spcBef>
              <a:spcAft>
                <a:spcPts val="0"/>
              </a:spcAft>
              <a:buClr>
                <a:srgbClr val="FFFFFF"/>
              </a:buClr>
              <a:buSzPts val="1400"/>
              <a:buNone/>
              <a:defRPr sz="1400">
                <a:solidFill>
                  <a:srgbClr val="FFFFFF"/>
                </a:solidFill>
              </a:defRPr>
            </a:lvl9pPr>
          </a:lstStyle>
          <a:p/>
        </p:txBody>
      </p:sp>
      <p:sp>
        <p:nvSpPr>
          <p:cNvPr id="81" name="Google Shape;81;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23">
    <p:bg>
      <p:bgPr>
        <a:solidFill>
          <a:srgbClr val="FFFFFF"/>
        </a:solidFill>
      </p:bgPr>
    </p:bg>
    <p:spTree>
      <p:nvGrpSpPr>
        <p:cNvPr id="82" name="Shape 82"/>
        <p:cNvGrpSpPr/>
        <p:nvPr/>
      </p:nvGrpSpPr>
      <p:grpSpPr>
        <a:xfrm>
          <a:off x="0" y="0"/>
          <a:ext cx="0" cy="0"/>
          <a:chOff x="0" y="0"/>
          <a:chExt cx="0" cy="0"/>
        </a:xfrm>
      </p:grpSpPr>
      <p:sp>
        <p:nvSpPr>
          <p:cNvPr id="83" name="Google Shape;83;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9"/>
          <p:cNvSpPr txBox="1"/>
          <p:nvPr>
            <p:ph idx="1" type="body"/>
          </p:nvPr>
        </p:nvSpPr>
        <p:spPr>
          <a:xfrm>
            <a:off x="3433225" y="2540500"/>
            <a:ext cx="5391300" cy="2036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85" name="Google Shape;85;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124">
    <p:bg>
      <p:bgPr>
        <a:solidFill>
          <a:srgbClr val="FFFFFF"/>
        </a:solidFill>
      </p:bgPr>
    </p:bg>
    <p:spTree>
      <p:nvGrpSpPr>
        <p:cNvPr id="86" name="Shape 86"/>
        <p:cNvGrpSpPr/>
        <p:nvPr/>
      </p:nvGrpSpPr>
      <p:grpSpPr>
        <a:xfrm>
          <a:off x="0" y="0"/>
          <a:ext cx="0" cy="0"/>
          <a:chOff x="0" y="0"/>
          <a:chExt cx="0" cy="0"/>
        </a:xfrm>
      </p:grpSpPr>
      <p:sp>
        <p:nvSpPr>
          <p:cNvPr id="87" name="Google Shape;87;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0"/>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0"/>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b="1" sz="3000">
                <a:solidFill>
                  <a:srgbClr val="FFFFFF"/>
                </a:solidFill>
              </a:defRPr>
            </a:lvl1pPr>
            <a:lvl2pPr lvl="1" algn="l">
              <a:lnSpc>
                <a:spcPct val="100000"/>
              </a:lnSpc>
              <a:spcBef>
                <a:spcPts val="0"/>
              </a:spcBef>
              <a:spcAft>
                <a:spcPts val="0"/>
              </a:spcAft>
              <a:buClr>
                <a:srgbClr val="FFFFFF"/>
              </a:buClr>
              <a:buSzPts val="3000"/>
              <a:buNone/>
              <a:defRPr b="1" sz="3000">
                <a:solidFill>
                  <a:srgbClr val="FFFFFF"/>
                </a:solidFill>
              </a:defRPr>
            </a:lvl2pPr>
            <a:lvl3pPr lvl="2" algn="l">
              <a:lnSpc>
                <a:spcPct val="100000"/>
              </a:lnSpc>
              <a:spcBef>
                <a:spcPts val="0"/>
              </a:spcBef>
              <a:spcAft>
                <a:spcPts val="0"/>
              </a:spcAft>
              <a:buClr>
                <a:srgbClr val="FFFFFF"/>
              </a:buClr>
              <a:buSzPts val="3000"/>
              <a:buNone/>
              <a:defRPr b="1" sz="3000">
                <a:solidFill>
                  <a:srgbClr val="FFFFFF"/>
                </a:solidFill>
              </a:defRPr>
            </a:lvl3pPr>
            <a:lvl4pPr lvl="3" algn="l">
              <a:lnSpc>
                <a:spcPct val="100000"/>
              </a:lnSpc>
              <a:spcBef>
                <a:spcPts val="0"/>
              </a:spcBef>
              <a:spcAft>
                <a:spcPts val="0"/>
              </a:spcAft>
              <a:buClr>
                <a:srgbClr val="FFFFFF"/>
              </a:buClr>
              <a:buSzPts val="3000"/>
              <a:buNone/>
              <a:defRPr b="1" sz="3000">
                <a:solidFill>
                  <a:srgbClr val="FFFFFF"/>
                </a:solidFill>
              </a:defRPr>
            </a:lvl4pPr>
            <a:lvl5pPr lvl="4" algn="l">
              <a:lnSpc>
                <a:spcPct val="100000"/>
              </a:lnSpc>
              <a:spcBef>
                <a:spcPts val="0"/>
              </a:spcBef>
              <a:spcAft>
                <a:spcPts val="0"/>
              </a:spcAft>
              <a:buClr>
                <a:srgbClr val="FFFFFF"/>
              </a:buClr>
              <a:buSzPts val="3000"/>
              <a:buNone/>
              <a:defRPr b="1" sz="3000">
                <a:solidFill>
                  <a:srgbClr val="FFFFFF"/>
                </a:solidFill>
              </a:defRPr>
            </a:lvl5pPr>
            <a:lvl6pPr lvl="5" algn="l">
              <a:lnSpc>
                <a:spcPct val="100000"/>
              </a:lnSpc>
              <a:spcBef>
                <a:spcPts val="0"/>
              </a:spcBef>
              <a:spcAft>
                <a:spcPts val="0"/>
              </a:spcAft>
              <a:buClr>
                <a:srgbClr val="FFFFFF"/>
              </a:buClr>
              <a:buSzPts val="3000"/>
              <a:buNone/>
              <a:defRPr b="1" sz="3000">
                <a:solidFill>
                  <a:srgbClr val="FFFFFF"/>
                </a:solidFill>
              </a:defRPr>
            </a:lvl6pPr>
            <a:lvl7pPr lvl="6" algn="l">
              <a:lnSpc>
                <a:spcPct val="100000"/>
              </a:lnSpc>
              <a:spcBef>
                <a:spcPts val="0"/>
              </a:spcBef>
              <a:spcAft>
                <a:spcPts val="0"/>
              </a:spcAft>
              <a:buClr>
                <a:srgbClr val="FFFFFF"/>
              </a:buClr>
              <a:buSzPts val="3000"/>
              <a:buNone/>
              <a:defRPr b="1" sz="3000">
                <a:solidFill>
                  <a:srgbClr val="FFFFFF"/>
                </a:solidFill>
              </a:defRPr>
            </a:lvl7pPr>
            <a:lvl8pPr lvl="7" algn="l">
              <a:lnSpc>
                <a:spcPct val="100000"/>
              </a:lnSpc>
              <a:spcBef>
                <a:spcPts val="0"/>
              </a:spcBef>
              <a:spcAft>
                <a:spcPts val="0"/>
              </a:spcAft>
              <a:buClr>
                <a:srgbClr val="FFFFFF"/>
              </a:buClr>
              <a:buSzPts val="3000"/>
              <a:buNone/>
              <a:defRPr b="1" sz="3000">
                <a:solidFill>
                  <a:srgbClr val="FFFFFF"/>
                </a:solidFill>
              </a:defRPr>
            </a:lvl8pPr>
            <a:lvl9pPr lvl="8" algn="l">
              <a:lnSpc>
                <a:spcPct val="100000"/>
              </a:lnSpc>
              <a:spcBef>
                <a:spcPts val="0"/>
              </a:spcBef>
              <a:spcAft>
                <a:spcPts val="0"/>
              </a:spcAft>
              <a:buClr>
                <a:srgbClr val="FFFFFF"/>
              </a:buClr>
              <a:buSzPts val="3000"/>
              <a:buNone/>
              <a:defRPr b="1" sz="3000">
                <a:solidFill>
                  <a:srgbClr val="FFFFFF"/>
                </a:solidFill>
              </a:defRPr>
            </a:lvl9pPr>
          </a:lstStyle>
          <a:p/>
        </p:txBody>
      </p:sp>
      <p:sp>
        <p:nvSpPr>
          <p:cNvPr id="90" name="Google Shape;90;p20"/>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1" name="Google Shape;91;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125">
    <p:bg>
      <p:bgPr>
        <a:solidFill>
          <a:srgbClr val="FFFFFF"/>
        </a:solidFill>
      </p:bgPr>
    </p:bg>
    <p:spTree>
      <p:nvGrpSpPr>
        <p:cNvPr id="92" name="Shape 92"/>
        <p:cNvGrpSpPr/>
        <p:nvPr/>
      </p:nvGrpSpPr>
      <p:grpSpPr>
        <a:xfrm>
          <a:off x="0" y="0"/>
          <a:ext cx="0" cy="0"/>
          <a:chOff x="0" y="0"/>
          <a:chExt cx="0" cy="0"/>
        </a:xfrm>
      </p:grpSpPr>
      <p:sp>
        <p:nvSpPr>
          <p:cNvPr id="93" name="Google Shape;93;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1"/>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1"/>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96" name="Google Shape;96;p21"/>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7" name="Google Shape;97;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98" name="Shape 98"/>
        <p:cNvGrpSpPr/>
        <p:nvPr/>
      </p:nvGrpSpPr>
      <p:grpSpPr>
        <a:xfrm>
          <a:off x="0" y="0"/>
          <a:ext cx="0" cy="0"/>
          <a:chOff x="0" y="0"/>
          <a:chExt cx="0" cy="0"/>
        </a:xfrm>
      </p:grpSpPr>
      <p:sp>
        <p:nvSpPr>
          <p:cNvPr id="99" name="Google Shape;99;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2"/>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101" name="Google Shape;101;p22"/>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2" name="Google Shape;102;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3.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www.youtube.com/watch?v=I6uj1ruTmGQ"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hyperlink" Target="https://theconversation.com/getting-a-scientific-message-across-means-taking-human-nature-into-account-7063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3"/>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08" name="Google Shape;108;p23"/>
          <p:cNvSpPr txBox="1"/>
          <p:nvPr>
            <p:ph type="ctrTitle"/>
          </p:nvPr>
        </p:nvSpPr>
        <p:spPr>
          <a:xfrm>
            <a:off x="952075" y="1533225"/>
            <a:ext cx="7307100" cy="1794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6500">
                <a:solidFill>
                  <a:schemeClr val="lt1"/>
                </a:solidFill>
                <a:latin typeface="Fugaz One"/>
                <a:ea typeface="Fugaz One"/>
                <a:cs typeface="Fugaz One"/>
                <a:sym typeface="Fugaz One"/>
              </a:rPr>
              <a:t>SEEING WHAT WE WANT TO SEE</a:t>
            </a:r>
            <a:endParaRPr sz="6500">
              <a:solidFill>
                <a:schemeClr val="lt1"/>
              </a:solidFill>
              <a:latin typeface="Fugaz One"/>
              <a:ea typeface="Fugaz One"/>
              <a:cs typeface="Fugaz One"/>
              <a:sym typeface="Fugaz One"/>
            </a:endParaRPr>
          </a:p>
        </p:txBody>
      </p:sp>
      <p:sp>
        <p:nvSpPr>
          <p:cNvPr id="109" name="Google Shape;109;p23"/>
          <p:cNvSpPr txBox="1"/>
          <p:nvPr>
            <p:ph idx="1" type="subTitle"/>
          </p:nvPr>
        </p:nvSpPr>
        <p:spPr>
          <a:xfrm>
            <a:off x="952200" y="3838475"/>
            <a:ext cx="7267800" cy="6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D0E0E3"/>
                </a:solidFill>
              </a:rPr>
              <a:t>I can explain how confirmation bias can cause us to misinterpret  and misrepresent the world</a:t>
            </a:r>
            <a:endParaRPr i="1" sz="2400">
              <a:solidFill>
                <a:srgbClr val="D0E0E3"/>
              </a:solidFill>
            </a:endParaRPr>
          </a:p>
          <a:p>
            <a:pPr indent="0" lvl="0" marL="0" rtl="0" algn="ctr">
              <a:spcBef>
                <a:spcPts val="0"/>
              </a:spcBef>
              <a:spcAft>
                <a:spcPts val="0"/>
              </a:spcAft>
              <a:buNone/>
            </a:pPr>
            <a:r>
              <a:t/>
            </a:r>
            <a:endParaRPr sz="2000">
              <a:solidFill>
                <a:srgbClr val="D0E0E3"/>
              </a:solidFill>
            </a:endParaRPr>
          </a:p>
        </p:txBody>
      </p:sp>
      <p:sp>
        <p:nvSpPr>
          <p:cNvPr id="110" name="Google Shape;110;p23"/>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D0E0E3"/>
                </a:solidFill>
                <a:latin typeface="Proxima Nova"/>
                <a:ea typeface="Proxima Nova"/>
                <a:cs typeface="Proxima Nova"/>
                <a:sym typeface="Proxima Nova"/>
              </a:rPr>
              <a:t>BQ3</a:t>
            </a:r>
            <a:r>
              <a:rPr lang="en" sz="3000">
                <a:solidFill>
                  <a:srgbClr val="D0E0E3"/>
                </a:solidFill>
                <a:latin typeface="Proxima Nova"/>
                <a:ea typeface="Proxima Nova"/>
                <a:cs typeface="Proxima Nova"/>
                <a:sym typeface="Proxima Nova"/>
              </a:rPr>
              <a:t> </a:t>
            </a:r>
            <a:r>
              <a:rPr lang="en" sz="3000">
                <a:solidFill>
                  <a:srgbClr val="D0E0E3"/>
                </a:solidFill>
                <a:latin typeface="Proxima Nova"/>
                <a:ea typeface="Proxima Nova"/>
                <a:cs typeface="Proxima Nova"/>
                <a:sym typeface="Proxima Nova"/>
              </a:rPr>
              <a:t>Spin</a:t>
            </a:r>
            <a:r>
              <a:rPr lang="en" sz="3000">
                <a:solidFill>
                  <a:srgbClr val="D0E0E3"/>
                </a:solidFill>
                <a:latin typeface="Proxima Nova"/>
                <a:ea typeface="Proxima Nova"/>
                <a:cs typeface="Proxima Nova"/>
                <a:sym typeface="Proxima Nova"/>
              </a:rPr>
              <a:t> </a:t>
            </a:r>
            <a:r>
              <a:rPr b="1" i="1" lang="en" sz="3000">
                <a:solidFill>
                  <a:srgbClr val="D0E0E3"/>
                </a:solidFill>
                <a:latin typeface="Proxima Nova"/>
                <a:ea typeface="Proxima Nova"/>
                <a:cs typeface="Proxima Nova"/>
                <a:sym typeface="Proxima Nova"/>
              </a:rPr>
              <a:t>Lesson 9</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11" name="Google Shape;111;p23"/>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2"/>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73" name="Google Shape;173;p32"/>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 sz="1400"/>
              <a:t>During this lesson, we consider the </a:t>
            </a:r>
            <a:r>
              <a:rPr i="1" lang="en" sz="1400">
                <a:highlight>
                  <a:srgbClr val="D0E0E3"/>
                </a:highlight>
              </a:rPr>
              <a:t>highlighted</a:t>
            </a:r>
            <a:r>
              <a:rPr i="1" lang="en" sz="1400"/>
              <a:t> aspects of the TOK course</a:t>
            </a:r>
            <a:endParaRPr i="1" sz="1400"/>
          </a:p>
          <a:p>
            <a:pPr indent="-317500" lvl="0" marL="457200" rtl="0" algn="l">
              <a:spcBef>
                <a:spcPts val="1000"/>
              </a:spcBef>
              <a:spcAft>
                <a:spcPts val="1000"/>
              </a:spcAft>
              <a:buSzPts val="1400"/>
              <a:buChar char="●"/>
            </a:pPr>
            <a:r>
              <a:rPr i="1" lang="en" sz="1400"/>
              <a:t>The images used in the presentation slides can also give students ideas about selecting exhibition objects; see also our link below to a </a:t>
            </a:r>
            <a:r>
              <a:rPr b="1" i="1" lang="en" sz="1400">
                <a:highlight>
                  <a:srgbClr val="FBD1E6"/>
                </a:highlight>
              </a:rPr>
              <a:t>specific IA prompt</a:t>
            </a:r>
            <a:endParaRPr i="1" sz="1400"/>
          </a:p>
        </p:txBody>
      </p:sp>
      <p:graphicFrame>
        <p:nvGraphicFramePr>
          <p:cNvPr id="174" name="Google Shape;174;p32"/>
          <p:cNvGraphicFramePr/>
          <p:nvPr/>
        </p:nvGraphicFramePr>
        <p:xfrm>
          <a:off x="2002350" y="1768900"/>
          <a:ext cx="3000000" cy="3000000"/>
        </p:xfrm>
        <a:graphic>
          <a:graphicData uri="http://schemas.openxmlformats.org/drawingml/2006/table">
            <a:tbl>
              <a:tblPr>
                <a:noFill/>
                <a:tableStyleId>{E3A003D0-FC20-4693-B16A-0A840046CC62}</a:tableStyleId>
              </a:tblPr>
              <a:tblGrid>
                <a:gridCol w="1694025"/>
                <a:gridCol w="1694025"/>
                <a:gridCol w="1694025"/>
                <a:gridCol w="1694025"/>
              </a:tblGrid>
              <a:tr h="589350">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tc>
                <a:tc rowSpan="2">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tc>
              </a:tr>
              <a:tr h="46795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tc>
                <a:tc vMerge="1"/>
              </a:tr>
              <a:tr h="48432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solidFill>
                      <a:srgbClr val="D0E0E3"/>
                    </a:solidFill>
                  </a:tcPr>
                </a:tc>
                <a:tc rowSpan="3">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 sz="1200">
                          <a:solidFill>
                            <a:schemeClr val="dk2"/>
                          </a:solidFill>
                          <a:latin typeface="Proxima Nova"/>
                          <a:ea typeface="Proxima Nova"/>
                          <a:cs typeface="Proxima Nova"/>
                          <a:sym typeface="Proxima Nova"/>
                        </a:rPr>
                        <a:t>Could be linked to IAP-3 (bias), and IAP-24 (context)</a:t>
                      </a:r>
                      <a:endParaRPr i="1" sz="1200">
                        <a:solidFill>
                          <a:schemeClr val="dk2"/>
                        </a:solidFill>
                        <a:latin typeface="Proxima Nova"/>
                        <a:ea typeface="Proxima Nova"/>
                        <a:cs typeface="Proxima Nova"/>
                        <a:sym typeface="Proxima Nova"/>
                      </a:endParaRPr>
                    </a:p>
                  </a:txBody>
                  <a:tcPr marT="91425" marB="91425" marR="91425" marL="91425">
                    <a:solidFill>
                      <a:srgbClr val="FBD1E6"/>
                    </a:solidFill>
                  </a:tcPr>
                </a:tc>
              </a:tr>
              <a:tr h="52850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solidFill>
                      <a:srgbClr val="000000">
                        <a:alpha val="0"/>
                      </a:srgbClr>
                    </a:solidFill>
                  </a:tcPr>
                </a:tc>
                <a:tc vMerge="1"/>
              </a:tr>
              <a:tr h="51117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solidFill>
                      <a:srgbClr val="D0E0E3"/>
                    </a:solidFill>
                  </a:tcPr>
                </a:tc>
                <a:tc v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3"/>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80" name="Google Shape;180;p33"/>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81" name="Google Shape;181;p33"/>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82" name="Google Shape;182;p33"/>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
                <a:solidFill>
                  <a:srgbClr val="45818E"/>
                </a:solidFill>
                <a:latin typeface="Proxima Nova"/>
                <a:ea typeface="Proxima Nova"/>
                <a:cs typeface="Proxima Nova"/>
                <a:sym typeface="Proxima Nova"/>
              </a:rPr>
              <a:t>EXPLORATION POINTS DOCUMENTS</a:t>
            </a:r>
            <a:r>
              <a:rPr b="1" lang="en">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
                <a:solidFill>
                  <a:srgbClr val="212121"/>
                </a:solidFill>
                <a:latin typeface="Proxima Nova"/>
                <a:ea typeface="Proxima Nova"/>
                <a:cs typeface="Proxima Nova"/>
                <a:sym typeface="Proxima Nova"/>
              </a:rPr>
              <a:t>Access the documents via the links below. You’ll also find the EP icons on all of the </a:t>
            </a:r>
            <a:r>
              <a:rPr b="1" lang="en" u="sng">
                <a:solidFill>
                  <a:schemeClr val="hlink"/>
                </a:solidFill>
                <a:latin typeface="Proxima Nova"/>
                <a:ea typeface="Proxima Nova"/>
                <a:cs typeface="Proxima Nova"/>
                <a:sym typeface="Proxima Nova"/>
                <a:hlinkClick r:id="rId14"/>
              </a:rPr>
              <a:t>TOK course</a:t>
            </a:r>
            <a:r>
              <a:rPr b="1" lang="en">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83" name="Google Shape;183;p33"/>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4"/>
          <p:cNvPicPr preferRelativeResize="0"/>
          <p:nvPr/>
        </p:nvPicPr>
        <p:blipFill rotWithShape="1">
          <a:blip r:embed="rId3">
            <a:alphaModFix amt="60000"/>
          </a:blip>
          <a:srcRect b="0" l="13883" r="34697" t="0"/>
          <a:stretch/>
        </p:blipFill>
        <p:spPr>
          <a:xfrm>
            <a:off x="0" y="0"/>
            <a:ext cx="3512602" cy="5143495"/>
          </a:xfrm>
          <a:prstGeom prst="rect">
            <a:avLst/>
          </a:prstGeom>
          <a:noFill/>
          <a:ln>
            <a:noFill/>
          </a:ln>
        </p:spPr>
      </p:pic>
      <p:sp>
        <p:nvSpPr>
          <p:cNvPr id="117" name="Google Shape;117;p24"/>
          <p:cNvSpPr txBox="1"/>
          <p:nvPr>
            <p:ph type="title"/>
          </p:nvPr>
        </p:nvSpPr>
        <p:spPr>
          <a:xfrm>
            <a:off x="311700" y="307825"/>
            <a:ext cx="28806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4600">
                <a:latin typeface="Ultra"/>
                <a:ea typeface="Ultra"/>
                <a:cs typeface="Ultra"/>
                <a:sym typeface="Ultra"/>
              </a:rPr>
              <a:t>Starter</a:t>
            </a:r>
            <a:endParaRPr b="0" sz="4600">
              <a:latin typeface="Ultra"/>
              <a:ea typeface="Ultra"/>
              <a:cs typeface="Ultra"/>
              <a:sym typeface="Ultra"/>
            </a:endParaRPr>
          </a:p>
        </p:txBody>
      </p:sp>
      <p:sp>
        <p:nvSpPr>
          <p:cNvPr id="118" name="Google Shape;118;p24"/>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t>“Once you have built up a perception of the world, you will ignore any information to the contrary… changing the way that you think is going to be quite cognitively costly.”</a:t>
            </a:r>
            <a:r>
              <a:rPr lang="en" sz="2200"/>
              <a:t> </a:t>
            </a:r>
            <a:endParaRPr sz="2200"/>
          </a:p>
          <a:p>
            <a:pPr indent="0" lvl="0" marL="0" rtl="0" algn="l">
              <a:spcBef>
                <a:spcPts val="1600"/>
              </a:spcBef>
              <a:spcAft>
                <a:spcPts val="0"/>
              </a:spcAft>
              <a:buNone/>
            </a:pPr>
            <a:r>
              <a:rPr i="1" lang="en" sz="2200"/>
              <a:t>(Hannah Critchlow)</a:t>
            </a:r>
            <a:endParaRPr i="1" sz="2200"/>
          </a:p>
          <a:p>
            <a:pPr indent="0" lvl="0" marL="0" rtl="0" algn="l">
              <a:spcBef>
                <a:spcPts val="1600"/>
              </a:spcBef>
              <a:spcAft>
                <a:spcPts val="0"/>
              </a:spcAft>
              <a:buNone/>
            </a:pPr>
            <a:r>
              <a:rPr lang="en" sz="2200"/>
              <a:t>What do you think Critchlow meant, and what are the implications of her point?</a:t>
            </a:r>
            <a:endParaRPr sz="2200"/>
          </a:p>
          <a:p>
            <a:pPr indent="0" lvl="0" marL="0" rtl="0" algn="l">
              <a:spcBef>
                <a:spcPts val="1600"/>
              </a:spcBef>
              <a:spcAft>
                <a:spcPts val="1600"/>
              </a:spcAft>
              <a:buNone/>
            </a:pPr>
            <a:r>
              <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5"/>
          <p:cNvPicPr preferRelativeResize="0"/>
          <p:nvPr/>
        </p:nvPicPr>
        <p:blipFill rotWithShape="1">
          <a:blip r:embed="rId3">
            <a:alphaModFix/>
          </a:blip>
          <a:srcRect b="10210" l="0" r="0" t="10202"/>
          <a:stretch/>
        </p:blipFill>
        <p:spPr>
          <a:xfrm>
            <a:off x="1" y="0"/>
            <a:ext cx="9144000" cy="5143498"/>
          </a:xfrm>
          <a:prstGeom prst="rect">
            <a:avLst/>
          </a:prstGeom>
          <a:noFill/>
          <a:ln>
            <a:noFill/>
          </a:ln>
        </p:spPr>
      </p:pic>
      <p:sp>
        <p:nvSpPr>
          <p:cNvPr id="124" name="Google Shape;124;p25"/>
          <p:cNvSpPr/>
          <p:nvPr/>
        </p:nvSpPr>
        <p:spPr>
          <a:xfrm>
            <a:off x="0" y="861175"/>
            <a:ext cx="4568400" cy="34278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5"/>
          <p:cNvSpPr txBox="1"/>
          <p:nvPr>
            <p:ph type="title"/>
          </p:nvPr>
        </p:nvSpPr>
        <p:spPr>
          <a:xfrm>
            <a:off x="155950" y="1108375"/>
            <a:ext cx="4170900" cy="85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3400">
                <a:solidFill>
                  <a:srgbClr val="45818E"/>
                </a:solidFill>
                <a:latin typeface="Ultra"/>
                <a:ea typeface="Ultra"/>
                <a:cs typeface="Ultra"/>
                <a:sym typeface="Ultra"/>
              </a:rPr>
              <a:t>Self-reflection</a:t>
            </a:r>
            <a:endParaRPr b="0" sz="3400">
              <a:solidFill>
                <a:srgbClr val="45818E"/>
              </a:solidFill>
              <a:latin typeface="Ultra"/>
              <a:ea typeface="Ultra"/>
              <a:cs typeface="Ultra"/>
              <a:sym typeface="Ultra"/>
            </a:endParaRPr>
          </a:p>
        </p:txBody>
      </p:sp>
      <p:sp>
        <p:nvSpPr>
          <p:cNvPr id="126" name="Google Shape;126;p25"/>
          <p:cNvSpPr txBox="1"/>
          <p:nvPr>
            <p:ph idx="1" type="body"/>
          </p:nvPr>
        </p:nvSpPr>
        <p:spPr>
          <a:xfrm>
            <a:off x="155800" y="2066750"/>
            <a:ext cx="4170900" cy="1963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How willing are you to admit that you may be wrong?</a:t>
            </a:r>
            <a:endParaRPr sz="2000"/>
          </a:p>
          <a:p>
            <a:pPr indent="-355600" lvl="0" marL="457200" rtl="0" algn="l">
              <a:spcBef>
                <a:spcPts val="0"/>
              </a:spcBef>
              <a:spcAft>
                <a:spcPts val="0"/>
              </a:spcAft>
              <a:buSzPts val="2000"/>
              <a:buChar char="●"/>
            </a:pPr>
            <a:r>
              <a:rPr lang="en" sz="2000"/>
              <a:t>When was the last time you changed your opinion or belief about something?</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6"/>
          <p:cNvSpPr txBox="1"/>
          <p:nvPr>
            <p:ph type="title"/>
          </p:nvPr>
        </p:nvSpPr>
        <p:spPr>
          <a:xfrm>
            <a:off x="291875" y="286350"/>
            <a:ext cx="7383000" cy="93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solidFill>
                  <a:srgbClr val="45818E"/>
                </a:solidFill>
                <a:latin typeface="Ultra"/>
                <a:ea typeface="Ultra"/>
                <a:cs typeface="Ultra"/>
                <a:sym typeface="Ultra"/>
              </a:rPr>
              <a:t>Confirmation bias</a:t>
            </a:r>
            <a:endParaRPr sz="4800">
              <a:solidFill>
                <a:srgbClr val="45818E"/>
              </a:solidFill>
              <a:latin typeface="Ultra"/>
              <a:ea typeface="Ultra"/>
              <a:cs typeface="Ultra"/>
              <a:sym typeface="Ultra"/>
            </a:endParaRPr>
          </a:p>
        </p:txBody>
      </p:sp>
      <p:sp>
        <p:nvSpPr>
          <p:cNvPr id="132" name="Google Shape;132;p26"/>
          <p:cNvSpPr txBox="1"/>
          <p:nvPr>
            <p:ph idx="1" type="body"/>
          </p:nvPr>
        </p:nvSpPr>
        <p:spPr>
          <a:xfrm>
            <a:off x="4632750" y="1499200"/>
            <a:ext cx="4062000" cy="298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We mentioned ‘confirmation bias’ during our first ever task - on critical thinking.</a:t>
            </a:r>
            <a:endParaRPr sz="1700"/>
          </a:p>
          <a:p>
            <a:pPr indent="-336550" lvl="0" marL="457200" rtl="0" algn="l">
              <a:spcBef>
                <a:spcPts val="1600"/>
              </a:spcBef>
              <a:spcAft>
                <a:spcPts val="0"/>
              </a:spcAft>
              <a:buSzPts val="1700"/>
              <a:buChar char="●"/>
            </a:pPr>
            <a:r>
              <a:rPr lang="en" sz="1700"/>
              <a:t>What do you remember about this term?</a:t>
            </a:r>
            <a:endParaRPr sz="1700"/>
          </a:p>
          <a:p>
            <a:pPr indent="-336550" lvl="0" marL="457200" rtl="0" algn="l">
              <a:spcBef>
                <a:spcPts val="0"/>
              </a:spcBef>
              <a:spcAft>
                <a:spcPts val="0"/>
              </a:spcAft>
              <a:buSzPts val="1700"/>
              <a:buChar char="●"/>
            </a:pPr>
            <a:r>
              <a:rPr lang="en" sz="1700"/>
              <a:t>How does confirmation bias impact on the way we </a:t>
            </a:r>
            <a:r>
              <a:rPr b="1" lang="en" sz="1700">
                <a:solidFill>
                  <a:srgbClr val="CC4125"/>
                </a:solidFill>
              </a:rPr>
              <a:t>interpret</a:t>
            </a:r>
            <a:r>
              <a:rPr lang="en" sz="1700"/>
              <a:t> and </a:t>
            </a:r>
            <a:r>
              <a:rPr b="1" lang="en" sz="1700">
                <a:solidFill>
                  <a:srgbClr val="CC4125"/>
                </a:solidFill>
              </a:rPr>
              <a:t>explain</a:t>
            </a:r>
            <a:r>
              <a:rPr lang="en" sz="1700"/>
              <a:t> the world (in other words, why the picture of the horses!)?</a:t>
            </a:r>
            <a:endParaRPr sz="1700"/>
          </a:p>
        </p:txBody>
      </p:sp>
      <p:pic>
        <p:nvPicPr>
          <p:cNvPr id="133" name="Google Shape;133;p26"/>
          <p:cNvPicPr preferRelativeResize="0"/>
          <p:nvPr/>
        </p:nvPicPr>
        <p:blipFill>
          <a:blip r:embed="rId3">
            <a:alphaModFix/>
          </a:blip>
          <a:stretch>
            <a:fillRect/>
          </a:stretch>
        </p:blipFill>
        <p:spPr>
          <a:xfrm>
            <a:off x="291875" y="1499250"/>
            <a:ext cx="3963144" cy="2986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Derren Brown demonstrates cold reading tricks.&#10;&#10;http://en.wikipedia.org/wiki/Cold_reading&#10;http://en.wikipedia.org/wiki/Barnum_Statements&#10;http://en.wikipedia.org/wiki/Derren_Brown" id="138" name="Google Shape;138;p27" title="Derren Brown - Cold Reading - Tricks">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39" name="Google Shape;139;p27"/>
          <p:cNvSpPr txBox="1"/>
          <p:nvPr>
            <p:ph type="title"/>
          </p:nvPr>
        </p:nvSpPr>
        <p:spPr>
          <a:xfrm>
            <a:off x="133775" y="672550"/>
            <a:ext cx="3239700" cy="78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rgbClr val="45818E"/>
                </a:solidFill>
                <a:latin typeface="Ultra"/>
                <a:ea typeface="Ultra"/>
                <a:cs typeface="Ultra"/>
                <a:sym typeface="Ultra"/>
              </a:rPr>
              <a:t>Cold reading</a:t>
            </a:r>
            <a:endParaRPr sz="2900">
              <a:solidFill>
                <a:srgbClr val="45818E"/>
              </a:solidFill>
              <a:latin typeface="Ultra"/>
              <a:ea typeface="Ultra"/>
              <a:cs typeface="Ultra"/>
              <a:sym typeface="Ultra"/>
            </a:endParaRPr>
          </a:p>
        </p:txBody>
      </p:sp>
      <p:sp>
        <p:nvSpPr>
          <p:cNvPr id="140" name="Google Shape;140;p27"/>
          <p:cNvSpPr txBox="1"/>
          <p:nvPr>
            <p:ph idx="1" type="body"/>
          </p:nvPr>
        </p:nvSpPr>
        <p:spPr>
          <a:xfrm>
            <a:off x="133775" y="1560850"/>
            <a:ext cx="3319800" cy="28731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SzPts val="1350"/>
              <a:buChar char="●"/>
            </a:pPr>
            <a:r>
              <a:rPr lang="en" sz="1350"/>
              <a:t>What can we learn about the extent to which people are affected by confirmation bias from the experiment run by Derren Brown?</a:t>
            </a:r>
            <a:endParaRPr sz="1350"/>
          </a:p>
          <a:p>
            <a:pPr indent="-314325" lvl="0" marL="457200" rtl="0" algn="l">
              <a:spcBef>
                <a:spcPts val="1000"/>
              </a:spcBef>
              <a:spcAft>
                <a:spcPts val="0"/>
              </a:spcAft>
              <a:buSzPts val="1350"/>
              <a:buChar char="●"/>
            </a:pPr>
            <a:r>
              <a:rPr lang="en" sz="1350"/>
              <a:t>Why do you think he ran the experiment in three different </a:t>
            </a:r>
            <a:r>
              <a:rPr b="1" lang="en" sz="1350">
                <a:solidFill>
                  <a:srgbClr val="CC4125"/>
                </a:solidFill>
              </a:rPr>
              <a:t>cultures</a:t>
            </a:r>
            <a:r>
              <a:rPr lang="en" sz="1350"/>
              <a:t>?</a:t>
            </a:r>
            <a:endParaRPr sz="1350"/>
          </a:p>
          <a:p>
            <a:pPr indent="-314325" lvl="0" marL="457200" rtl="0" algn="l">
              <a:spcBef>
                <a:spcPts val="1000"/>
              </a:spcBef>
              <a:spcAft>
                <a:spcPts val="1000"/>
              </a:spcAft>
              <a:buSzPts val="1350"/>
              <a:buChar char="●"/>
            </a:pPr>
            <a:r>
              <a:rPr lang="en" sz="1350"/>
              <a:t>Do you think you would have been convinced by Brown? Be honest!</a:t>
            </a:r>
            <a:endParaRPr sz="135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8"/>
          <p:cNvPicPr preferRelativeResize="0"/>
          <p:nvPr/>
        </p:nvPicPr>
        <p:blipFill rotWithShape="1">
          <a:blip r:embed="rId3">
            <a:alphaModFix/>
          </a:blip>
          <a:srcRect b="8143" l="-4630" r="4630" t="5953"/>
          <a:stretch/>
        </p:blipFill>
        <p:spPr>
          <a:xfrm>
            <a:off x="4294475" y="0"/>
            <a:ext cx="4849524" cy="5143502"/>
          </a:xfrm>
          <a:prstGeom prst="rect">
            <a:avLst/>
          </a:prstGeom>
          <a:noFill/>
          <a:ln>
            <a:noFill/>
          </a:ln>
        </p:spPr>
      </p:pic>
      <p:sp>
        <p:nvSpPr>
          <p:cNvPr id="146" name="Google Shape;146;p28"/>
          <p:cNvSpPr txBox="1"/>
          <p:nvPr>
            <p:ph type="title"/>
          </p:nvPr>
        </p:nvSpPr>
        <p:spPr>
          <a:xfrm>
            <a:off x="311700" y="276500"/>
            <a:ext cx="3982800" cy="131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latin typeface="Ultra"/>
                <a:ea typeface="Ultra"/>
                <a:cs typeface="Ultra"/>
                <a:sym typeface="Ultra"/>
              </a:rPr>
              <a:t>Exploring the Barnum Effect</a:t>
            </a:r>
            <a:endParaRPr sz="3200">
              <a:latin typeface="Ultra"/>
              <a:ea typeface="Ultra"/>
              <a:cs typeface="Ultra"/>
              <a:sym typeface="Ultra"/>
            </a:endParaRPr>
          </a:p>
        </p:txBody>
      </p:sp>
      <p:sp>
        <p:nvSpPr>
          <p:cNvPr id="147" name="Google Shape;147;p28"/>
          <p:cNvSpPr txBox="1"/>
          <p:nvPr>
            <p:ph idx="1" type="body"/>
          </p:nvPr>
        </p:nvSpPr>
        <p:spPr>
          <a:xfrm>
            <a:off x="311700" y="1650700"/>
            <a:ext cx="3940800" cy="32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50"/>
              <a:t>Look through the ‘personal’ reading document (similar to the one used by Brown). </a:t>
            </a:r>
            <a:endParaRPr sz="1450"/>
          </a:p>
          <a:p>
            <a:pPr indent="-320675" lvl="0" marL="457200" rtl="0" algn="l">
              <a:spcBef>
                <a:spcPts val="1600"/>
              </a:spcBef>
              <a:spcAft>
                <a:spcPts val="0"/>
              </a:spcAft>
              <a:buSzPts val="1450"/>
              <a:buAutoNum type="arabicPeriod"/>
            </a:pPr>
            <a:r>
              <a:rPr lang="en" sz="1450"/>
              <a:t>How many of the statements could apply to you?</a:t>
            </a:r>
            <a:endParaRPr sz="1450"/>
          </a:p>
          <a:p>
            <a:pPr indent="-320675" lvl="0" marL="457200" rtl="0" algn="l">
              <a:spcBef>
                <a:spcPts val="1000"/>
              </a:spcBef>
              <a:spcAft>
                <a:spcPts val="0"/>
              </a:spcAft>
              <a:buSzPts val="1450"/>
              <a:buAutoNum type="arabicPeriod"/>
            </a:pPr>
            <a:r>
              <a:rPr lang="en" sz="1450"/>
              <a:t>How do you think the extent of your belief of their veracity would change if  -</a:t>
            </a:r>
            <a:endParaRPr sz="1450"/>
          </a:p>
          <a:p>
            <a:pPr indent="-320675" lvl="1" marL="914400" rtl="0" algn="l">
              <a:spcBef>
                <a:spcPts val="0"/>
              </a:spcBef>
              <a:spcAft>
                <a:spcPts val="0"/>
              </a:spcAft>
              <a:buSzPts val="1450"/>
              <a:buAutoNum type="alphaLcPeriod"/>
            </a:pPr>
            <a:r>
              <a:rPr lang="en" sz="1450"/>
              <a:t>you thought this ‘reading’ had been designed specifically for you?</a:t>
            </a:r>
            <a:endParaRPr sz="1450"/>
          </a:p>
          <a:p>
            <a:pPr indent="-320675" lvl="1" marL="914400" rtl="0" algn="l">
              <a:spcBef>
                <a:spcPts val="0"/>
              </a:spcBef>
              <a:spcAft>
                <a:spcPts val="0"/>
              </a:spcAft>
              <a:buSzPts val="1450"/>
              <a:buAutoNum type="alphaLcPeriod"/>
            </a:pPr>
            <a:r>
              <a:rPr lang="en" sz="1450"/>
              <a:t>you were a ‘believer’ in this way of producing knowledge? </a:t>
            </a:r>
            <a:endParaRPr sz="1450"/>
          </a:p>
          <a:p>
            <a:pPr indent="0" lvl="0" marL="0" rtl="0" algn="l">
              <a:spcBef>
                <a:spcPts val="1600"/>
              </a:spcBef>
              <a:spcAft>
                <a:spcPts val="1600"/>
              </a:spcAft>
              <a:buNone/>
            </a:pPr>
            <a:r>
              <a:t/>
            </a:r>
            <a:endParaRPr sz="145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9"/>
          <p:cNvPicPr preferRelativeResize="0"/>
          <p:nvPr/>
        </p:nvPicPr>
        <p:blipFill rotWithShape="1">
          <a:blip r:embed="rId3">
            <a:alphaModFix/>
          </a:blip>
          <a:srcRect b="159" l="0" r="0" t="159"/>
          <a:stretch/>
        </p:blipFill>
        <p:spPr>
          <a:xfrm>
            <a:off x="5442850" y="308100"/>
            <a:ext cx="3402000" cy="4521701"/>
          </a:xfrm>
          <a:prstGeom prst="rect">
            <a:avLst/>
          </a:prstGeom>
          <a:noFill/>
          <a:ln>
            <a:noFill/>
          </a:ln>
        </p:spPr>
      </p:pic>
      <p:sp>
        <p:nvSpPr>
          <p:cNvPr id="153" name="Google Shape;153;p29"/>
          <p:cNvSpPr txBox="1"/>
          <p:nvPr>
            <p:ph type="title"/>
          </p:nvPr>
        </p:nvSpPr>
        <p:spPr>
          <a:xfrm>
            <a:off x="178325" y="219450"/>
            <a:ext cx="4927200" cy="102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2600">
                <a:solidFill>
                  <a:srgbClr val="45818E"/>
                </a:solidFill>
                <a:latin typeface="Ultra"/>
                <a:ea typeface="Ultra"/>
                <a:cs typeface="Ultra"/>
                <a:sym typeface="Ultra"/>
              </a:rPr>
              <a:t>Confirmation bias and scientific knowledge</a:t>
            </a:r>
            <a:endParaRPr b="0" sz="2600">
              <a:solidFill>
                <a:srgbClr val="45818E"/>
              </a:solidFill>
              <a:latin typeface="Ultra"/>
              <a:ea typeface="Ultra"/>
              <a:cs typeface="Ultra"/>
              <a:sym typeface="Ultra"/>
            </a:endParaRPr>
          </a:p>
        </p:txBody>
      </p:sp>
      <p:sp>
        <p:nvSpPr>
          <p:cNvPr id="154" name="Google Shape;154;p29"/>
          <p:cNvSpPr txBox="1"/>
          <p:nvPr>
            <p:ph idx="1" type="body"/>
          </p:nvPr>
        </p:nvSpPr>
        <p:spPr>
          <a:xfrm>
            <a:off x="178325" y="1321050"/>
            <a:ext cx="5119200" cy="350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Read the </a:t>
            </a:r>
            <a:r>
              <a:rPr lang="en" sz="1400" u="sng">
                <a:solidFill>
                  <a:schemeClr val="hlink"/>
                </a:solidFill>
                <a:hlinkClick r:id="rId4"/>
              </a:rPr>
              <a:t>Conversation article</a:t>
            </a:r>
            <a:r>
              <a:rPr lang="en" sz="1400"/>
              <a:t> on communicating scientific ideas. </a:t>
            </a:r>
            <a:r>
              <a:rPr lang="en" sz="1400"/>
              <a:t>Explain the following statements:</a:t>
            </a:r>
            <a:endParaRPr sz="1400"/>
          </a:p>
          <a:p>
            <a:pPr indent="-317500" lvl="0" marL="457200" rtl="0" algn="l">
              <a:spcBef>
                <a:spcPts val="1600"/>
              </a:spcBef>
              <a:spcAft>
                <a:spcPts val="0"/>
              </a:spcAft>
              <a:buSzPts val="1400"/>
              <a:buChar char="●"/>
            </a:pPr>
            <a:r>
              <a:rPr b="1" lang="en" sz="1400"/>
              <a:t>Paragraph 4</a:t>
            </a:r>
            <a:r>
              <a:rPr lang="en" sz="1400"/>
              <a:t>: “just knowing facts doesn’t necessarily guarantee that one’s opinions and behaviors will be consistent with them.”</a:t>
            </a:r>
            <a:endParaRPr sz="1400"/>
          </a:p>
          <a:p>
            <a:pPr indent="-317500" lvl="0" marL="457200" rtl="0" algn="l">
              <a:spcBef>
                <a:spcPts val="1000"/>
              </a:spcBef>
              <a:spcAft>
                <a:spcPts val="0"/>
              </a:spcAft>
              <a:buSzPts val="1400"/>
              <a:buChar char="●"/>
            </a:pPr>
            <a:r>
              <a:rPr b="1" lang="en" sz="1400"/>
              <a:t>Paragraph 12</a:t>
            </a:r>
            <a:r>
              <a:rPr lang="en" sz="1400"/>
              <a:t>: “Those who initially opposed the idea of human-caused global warming became even less accepting after reading about the scientific consensus on the issue.”</a:t>
            </a:r>
            <a:endParaRPr sz="1400"/>
          </a:p>
          <a:p>
            <a:pPr indent="-317500" lvl="0" marL="457200" rtl="0" algn="l">
              <a:spcBef>
                <a:spcPts val="1000"/>
              </a:spcBef>
              <a:spcAft>
                <a:spcPts val="1000"/>
              </a:spcAft>
              <a:buSzPts val="1400"/>
              <a:buChar char="●"/>
            </a:pPr>
            <a:r>
              <a:rPr b="1" lang="en" sz="1400"/>
              <a:t>Paragraph 21</a:t>
            </a:r>
            <a:r>
              <a:rPr lang="en" sz="1400"/>
              <a:t>: “The words we use to package our ideas can drastically influence how people think about those ideas.”</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30"/>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60" name="Google Shape;160;p30"/>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400">
                <a:latin typeface="Ultra"/>
                <a:ea typeface="Ultra"/>
                <a:cs typeface="Ultra"/>
                <a:sym typeface="Ultra"/>
              </a:rPr>
              <a:t>Links to the TOK exhibition</a:t>
            </a:r>
            <a:endParaRPr b="0" sz="3400">
              <a:latin typeface="Ultra"/>
              <a:ea typeface="Ultra"/>
              <a:cs typeface="Ultra"/>
              <a:sym typeface="Ultra"/>
            </a:endParaRPr>
          </a:p>
        </p:txBody>
      </p:sp>
      <p:sp>
        <p:nvSpPr>
          <p:cNvPr id="161" name="Google Shape;161;p30"/>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Related exhibition prompt</a:t>
            </a:r>
            <a:r>
              <a:rPr lang="en"/>
              <a:t> </a:t>
            </a:r>
            <a:r>
              <a:rPr i="1" lang="en"/>
              <a:t>How might the context in which knowledge is presented influence whether it is accepted or rejected (IAP-24)? </a:t>
            </a:r>
            <a:endParaRPr i="1"/>
          </a:p>
          <a:p>
            <a:pPr indent="-342900" lvl="0" marL="457200" rtl="0" algn="l">
              <a:spcBef>
                <a:spcPts val="1000"/>
              </a:spcBef>
              <a:spcAft>
                <a:spcPts val="0"/>
              </a:spcAft>
              <a:buSzPts val="1800"/>
              <a:buChar char="●"/>
            </a:pPr>
            <a:r>
              <a:rPr lang="en"/>
              <a:t>Refer to the ideas from this lesson to answer this question.</a:t>
            </a:r>
            <a:endParaRPr/>
          </a:p>
          <a:p>
            <a:pPr indent="-342900" lvl="0" marL="457200" rtl="0" algn="l">
              <a:spcBef>
                <a:spcPts val="1000"/>
              </a:spcBef>
              <a:spcAft>
                <a:spcPts val="0"/>
              </a:spcAft>
              <a:buSzPts val="1800"/>
              <a:buChar char="●"/>
            </a:pPr>
            <a:r>
              <a:rPr lang="en"/>
              <a:t>For example, think about what kind of context might persuade you to believe or reject something - particularly if you were biased towards it already.</a:t>
            </a:r>
            <a:endParaRPr/>
          </a:p>
          <a:p>
            <a:pPr indent="-342900" lvl="0" marL="457200" rtl="0" algn="l">
              <a:spcBef>
                <a:spcPts val="1000"/>
              </a:spcBef>
              <a:spcAft>
                <a:spcPts val="0"/>
              </a:spcAft>
              <a:buSzPts val="1800"/>
              <a:buChar char="●"/>
            </a:pPr>
            <a:r>
              <a:rPr lang="en"/>
              <a:t>Which objects could help to illustrate your answer?</a:t>
            </a:r>
            <a:endParaRPr b="1"/>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ExitG.jpg" id="166" name="Google Shape;166;p31"/>
          <p:cNvPicPr preferRelativeResize="0"/>
          <p:nvPr/>
        </p:nvPicPr>
        <p:blipFill rotWithShape="1">
          <a:blip r:embed="rId3">
            <a:alphaModFix/>
          </a:blip>
          <a:srcRect b="59677" l="0" r="0" t="4064"/>
          <a:stretch/>
        </p:blipFill>
        <p:spPr>
          <a:xfrm>
            <a:off x="0" y="0"/>
            <a:ext cx="9144003" cy="2209447"/>
          </a:xfrm>
          <a:prstGeom prst="rect">
            <a:avLst/>
          </a:prstGeom>
          <a:noFill/>
          <a:ln>
            <a:noFill/>
          </a:ln>
        </p:spPr>
      </p:pic>
      <p:sp>
        <p:nvSpPr>
          <p:cNvPr id="167" name="Google Shape;167;p31"/>
          <p:cNvSpPr txBox="1"/>
          <p:nvPr>
            <p:ph idx="1" type="body"/>
          </p:nvPr>
        </p:nvSpPr>
        <p:spPr>
          <a:xfrm>
            <a:off x="3079750" y="2815175"/>
            <a:ext cx="5744700" cy="176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600"/>
              <a:t>How does confirmation bias cause us to misinterpret and misunderstand representations of the world? How serious can the implications of this be?</a:t>
            </a:r>
            <a:endParaRPr i="1" sz="2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1000"/>
                                        <p:tgtEl>
                                          <p:spTgt spid="16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